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403" r:id="rId5"/>
    <p:sldId id="404" r:id="rId6"/>
    <p:sldId id="407" r:id="rId7"/>
    <p:sldId id="408" r:id="rId8"/>
    <p:sldId id="416" r:id="rId9"/>
    <p:sldId id="417" r:id="rId10"/>
    <p:sldId id="405" r:id="rId11"/>
    <p:sldId id="406" r:id="rId12"/>
    <p:sldId id="409" r:id="rId13"/>
    <p:sldId id="410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>
      <p:cViewPr varScale="1">
        <p:scale>
          <a:sx n="82" d="100"/>
          <a:sy n="82" d="100"/>
        </p:scale>
        <p:origin x="758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hyperlink" Target="https://en.wikipedia.org/wiki/Frequency-shift_keying%23Gaussian_frequency-shift_keying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Frequency-shift_keying%23Gaussian_frequency-shift_keying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3.svg"/><Relationship Id="rId16" Type="http://schemas.openxmlformats.org/officeDocument/2006/relationships/image" Target="../media/image16.pn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5" Type="http://schemas.openxmlformats.org/officeDocument/2006/relationships/image" Target="../media/image6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802314-4604-4D74-97C7-5397C8BC60E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E71BF1-C4A6-4EA1-A988-CBF9CF8E56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1-transceiver module</a:t>
          </a:r>
          <a:endParaRPr lang="en-US"/>
        </a:p>
      </dgm:t>
    </dgm:pt>
    <dgm:pt modelId="{72C22599-6F3E-449F-8415-ABACD0457B7E}" type="parTrans" cxnId="{4A7666DE-994B-465A-B8F0-DD8E85AEDCB2}">
      <dgm:prSet/>
      <dgm:spPr/>
      <dgm:t>
        <a:bodyPr/>
        <a:lstStyle/>
        <a:p>
          <a:endParaRPr lang="en-US"/>
        </a:p>
      </dgm:t>
    </dgm:pt>
    <dgm:pt modelId="{684FF9D4-DBEB-4D3B-82E1-6CC1D7C720F5}" type="sibTrans" cxnId="{4A7666DE-994B-465A-B8F0-DD8E85AEDCB2}">
      <dgm:prSet/>
      <dgm:spPr/>
      <dgm:t>
        <a:bodyPr/>
        <a:lstStyle/>
        <a:p>
          <a:endParaRPr lang="en-US"/>
        </a:p>
      </dgm:t>
    </dgm:pt>
    <dgm:pt modelId="{500B08DE-4433-42A0-92E3-028DFC9990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2-The nRF24L01 module is available for less than two dollars</a:t>
          </a:r>
          <a:endParaRPr lang="en-US"/>
        </a:p>
      </dgm:t>
    </dgm:pt>
    <dgm:pt modelId="{AD11ABDD-9156-4EC6-9CA7-D35ACBDFF83E}" type="parTrans" cxnId="{3931D11E-ABAF-4765-AB56-D1CE2C094CC1}">
      <dgm:prSet/>
      <dgm:spPr/>
      <dgm:t>
        <a:bodyPr/>
        <a:lstStyle/>
        <a:p>
          <a:endParaRPr lang="en-US"/>
        </a:p>
      </dgm:t>
    </dgm:pt>
    <dgm:pt modelId="{3D6B6BED-51D3-4F1C-89B0-35D9876DDBB9}" type="sibTrans" cxnId="{3931D11E-ABAF-4765-AB56-D1CE2C094CC1}">
      <dgm:prSet/>
      <dgm:spPr/>
      <dgm:t>
        <a:bodyPr/>
        <a:lstStyle/>
        <a:p>
          <a:endParaRPr lang="en-US"/>
        </a:p>
      </dgm:t>
    </dgm:pt>
    <dgm:pt modelId="{7B1D86A3-9C8C-478F-A847-EFD76ED637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3-uses </a:t>
          </a:r>
          <a:r>
            <a:rPr lang="en-US" b="0" i="0">
              <a:hlinkClick xmlns:r="http://schemas.openxmlformats.org/officeDocument/2006/relationships" r:id="rId1"/>
            </a:rPr>
            <a:t>GFSK modulation</a:t>
          </a:r>
          <a:r>
            <a:rPr lang="en-US" b="0" i="0"/>
            <a:t> for data transmission</a:t>
          </a:r>
          <a:endParaRPr lang="en-US"/>
        </a:p>
      </dgm:t>
    </dgm:pt>
    <dgm:pt modelId="{05B0A4F6-E3FF-44F5-8747-57624B385266}" type="parTrans" cxnId="{AF4BDD75-EF6A-4021-8BBB-CA671C9447D4}">
      <dgm:prSet/>
      <dgm:spPr/>
      <dgm:t>
        <a:bodyPr/>
        <a:lstStyle/>
        <a:p>
          <a:endParaRPr lang="en-US"/>
        </a:p>
      </dgm:t>
    </dgm:pt>
    <dgm:pt modelId="{107000CC-6962-4AE0-98FD-799B446D480C}" type="sibTrans" cxnId="{AF4BDD75-EF6A-4021-8BBB-CA671C9447D4}">
      <dgm:prSet/>
      <dgm:spPr/>
      <dgm:t>
        <a:bodyPr/>
        <a:lstStyle/>
        <a:p>
          <a:endParaRPr lang="en-US"/>
        </a:p>
      </dgm:t>
    </dgm:pt>
    <dgm:pt modelId="{10D9F666-DB36-4894-8202-3717BD3771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4-The data transfer rate is configurable and 5-can be set to 250kbps, 1Mbps, or 2Mbps</a:t>
          </a:r>
          <a:endParaRPr lang="en-US"/>
        </a:p>
      </dgm:t>
    </dgm:pt>
    <dgm:pt modelId="{1F78D643-3247-4AFB-A544-89B9F8CDE224}" type="parTrans" cxnId="{FC4FA540-6EE1-4A7D-85E2-196E10C5E5E4}">
      <dgm:prSet/>
      <dgm:spPr/>
      <dgm:t>
        <a:bodyPr/>
        <a:lstStyle/>
        <a:p>
          <a:endParaRPr lang="en-US"/>
        </a:p>
      </dgm:t>
    </dgm:pt>
    <dgm:pt modelId="{1FFE4C07-1987-4E8F-9F52-DB2DD80566CE}" type="sibTrans" cxnId="{FC4FA540-6EE1-4A7D-85E2-196E10C5E5E4}">
      <dgm:prSet/>
      <dgm:spPr/>
      <dgm:t>
        <a:bodyPr/>
        <a:lstStyle/>
        <a:p>
          <a:endParaRPr lang="en-US"/>
        </a:p>
      </dgm:t>
    </dgm:pt>
    <dgm:pt modelId="{F96A1E2E-DCDF-406C-A40B-BCE4A3D543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6-voltage ranges from 1.9 to 3.9V</a:t>
          </a:r>
          <a:endParaRPr lang="en-US"/>
        </a:p>
      </dgm:t>
    </dgm:pt>
    <dgm:pt modelId="{30CEB4DE-6EB3-4CC8-B55F-2488440DF6A4}" type="parTrans" cxnId="{B4A5CA33-446B-4B8E-A174-9FFFE950742E}">
      <dgm:prSet/>
      <dgm:spPr/>
      <dgm:t>
        <a:bodyPr/>
        <a:lstStyle/>
        <a:p>
          <a:endParaRPr lang="en-US"/>
        </a:p>
      </dgm:t>
    </dgm:pt>
    <dgm:pt modelId="{BC984CB6-1EA8-4C1B-BA86-57D8FDCB6E3D}" type="sibTrans" cxnId="{B4A5CA33-446B-4B8E-A174-9FFFE950742E}">
      <dgm:prSet/>
      <dgm:spPr/>
      <dgm:t>
        <a:bodyPr/>
        <a:lstStyle/>
        <a:p>
          <a:endParaRPr lang="en-US"/>
        </a:p>
      </dgm:t>
    </dgm:pt>
    <dgm:pt modelId="{77A79289-93B7-42E0-96CC-863E627D29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7-the module consumes only 12 mA during transmission</a:t>
          </a:r>
          <a:endParaRPr lang="en-US"/>
        </a:p>
      </dgm:t>
    </dgm:pt>
    <dgm:pt modelId="{5B574270-A30E-4F25-9203-FDEA512218DE}" type="parTrans" cxnId="{F7DD2D1F-DA1D-40CA-8D95-2C664068FC66}">
      <dgm:prSet/>
      <dgm:spPr/>
      <dgm:t>
        <a:bodyPr/>
        <a:lstStyle/>
        <a:p>
          <a:endParaRPr lang="en-US"/>
        </a:p>
      </dgm:t>
    </dgm:pt>
    <dgm:pt modelId="{48869567-6846-4EF3-BEC9-3A9C362DD1A8}" type="sibTrans" cxnId="{F7DD2D1F-DA1D-40CA-8D95-2C664068FC66}">
      <dgm:prSet/>
      <dgm:spPr/>
      <dgm:t>
        <a:bodyPr/>
        <a:lstStyle/>
        <a:p>
          <a:endParaRPr lang="en-US"/>
        </a:p>
      </dgm:t>
    </dgm:pt>
    <dgm:pt modelId="{E7F4E10D-B71A-42D5-B895-A2076BDFBC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8-And the best part is that it consumes only 26 µA in standby mode and 900 nA in power down mode.</a:t>
          </a:r>
          <a:endParaRPr lang="en-US"/>
        </a:p>
      </dgm:t>
    </dgm:pt>
    <dgm:pt modelId="{3DF86D6D-EC6D-43D0-B76E-38998B57B5BC}" type="parTrans" cxnId="{5DF3E94C-8659-45EC-9E45-B9FEAC362B73}">
      <dgm:prSet/>
      <dgm:spPr/>
      <dgm:t>
        <a:bodyPr/>
        <a:lstStyle/>
        <a:p>
          <a:endParaRPr lang="en-US"/>
        </a:p>
      </dgm:t>
    </dgm:pt>
    <dgm:pt modelId="{610C69FF-063E-4ED5-9AD5-594A847DF53A}" type="sibTrans" cxnId="{5DF3E94C-8659-45EC-9E45-B9FEAC362B73}">
      <dgm:prSet/>
      <dgm:spPr/>
      <dgm:t>
        <a:bodyPr/>
        <a:lstStyle/>
        <a:p>
          <a:endParaRPr lang="en-US"/>
        </a:p>
      </dgm:t>
    </dgm:pt>
    <dgm:pt modelId="{4AE31976-661F-4926-B06F-43113566C5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9-</a:t>
          </a:r>
          <a:r>
            <a:rPr lang="en-US" b="0" i="0"/>
            <a:t>Communication Range800+ m (line of sight)</a:t>
          </a:r>
          <a:endParaRPr lang="en-US"/>
        </a:p>
      </dgm:t>
    </dgm:pt>
    <dgm:pt modelId="{10F31E69-DDA8-4B9B-9FAF-71390BBFFFE3}" type="parTrans" cxnId="{CC13D1D0-61A8-4E04-90D0-C89FE67FC58B}">
      <dgm:prSet/>
      <dgm:spPr/>
      <dgm:t>
        <a:bodyPr/>
        <a:lstStyle/>
        <a:p>
          <a:endParaRPr lang="en-US"/>
        </a:p>
      </dgm:t>
    </dgm:pt>
    <dgm:pt modelId="{F3481A0D-2827-4FB8-BFE0-FF9CE8AB31EC}" type="sibTrans" cxnId="{CC13D1D0-61A8-4E04-90D0-C89FE67FC58B}">
      <dgm:prSet/>
      <dgm:spPr/>
      <dgm:t>
        <a:bodyPr/>
        <a:lstStyle/>
        <a:p>
          <a:endParaRPr lang="en-US"/>
        </a:p>
      </dgm:t>
    </dgm:pt>
    <dgm:pt modelId="{DF4A38BB-10C5-4F11-96BF-7405E322BF87}" type="pres">
      <dgm:prSet presAssocID="{B2802314-4604-4D74-97C7-5397C8BC60E9}" presName="root" presStyleCnt="0">
        <dgm:presLayoutVars>
          <dgm:dir/>
          <dgm:resizeHandles val="exact"/>
        </dgm:presLayoutVars>
      </dgm:prSet>
      <dgm:spPr/>
    </dgm:pt>
    <dgm:pt modelId="{5B2BBD07-999E-4873-83E6-12FF9EB15F68}" type="pres">
      <dgm:prSet presAssocID="{04E71BF1-C4A6-4EA1-A988-CBF9CF8E56F0}" presName="compNode" presStyleCnt="0"/>
      <dgm:spPr/>
    </dgm:pt>
    <dgm:pt modelId="{6FA7A05C-5736-4454-A2A0-6FE96695A5C9}" type="pres">
      <dgm:prSet presAssocID="{04E71BF1-C4A6-4EA1-A988-CBF9CF8E56F0}" presName="iconRect" presStyleLbl="node1" presStyleIdx="0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Panels"/>
        </a:ext>
      </dgm:extLst>
    </dgm:pt>
    <dgm:pt modelId="{F1FB98D3-1404-4FA5-80A8-909C16809711}" type="pres">
      <dgm:prSet presAssocID="{04E71BF1-C4A6-4EA1-A988-CBF9CF8E56F0}" presName="spaceRect" presStyleCnt="0"/>
      <dgm:spPr/>
    </dgm:pt>
    <dgm:pt modelId="{2A4844C2-A435-4F4B-AA33-26A1C11F940B}" type="pres">
      <dgm:prSet presAssocID="{04E71BF1-C4A6-4EA1-A988-CBF9CF8E56F0}" presName="textRect" presStyleLbl="revTx" presStyleIdx="0" presStyleCnt="8">
        <dgm:presLayoutVars>
          <dgm:chMax val="1"/>
          <dgm:chPref val="1"/>
        </dgm:presLayoutVars>
      </dgm:prSet>
      <dgm:spPr/>
    </dgm:pt>
    <dgm:pt modelId="{2F3F2079-8AD8-4BF0-BFBA-6AF3E613EAED}" type="pres">
      <dgm:prSet presAssocID="{684FF9D4-DBEB-4D3B-82E1-6CC1D7C720F5}" presName="sibTrans" presStyleCnt="0"/>
      <dgm:spPr/>
    </dgm:pt>
    <dgm:pt modelId="{6D8E2EB0-B195-4A01-A473-DF170147AFF0}" type="pres">
      <dgm:prSet presAssocID="{500B08DE-4433-42A0-92E3-028DFC9990E6}" presName="compNode" presStyleCnt="0"/>
      <dgm:spPr/>
    </dgm:pt>
    <dgm:pt modelId="{C83356D9-79A5-4C03-8694-B3552D3087D7}" type="pres">
      <dgm:prSet presAssocID="{500B08DE-4433-42A0-92E3-028DFC9990E6}" presName="iconRect" presStyleLbl="node1" presStyleIdx="1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8EB5E6C-3B6A-4EB3-A882-52E2AC2A460B}" type="pres">
      <dgm:prSet presAssocID="{500B08DE-4433-42A0-92E3-028DFC9990E6}" presName="spaceRect" presStyleCnt="0"/>
      <dgm:spPr/>
    </dgm:pt>
    <dgm:pt modelId="{E1FC75B2-9235-4671-A1CA-6CEE0B6E30A5}" type="pres">
      <dgm:prSet presAssocID="{500B08DE-4433-42A0-92E3-028DFC9990E6}" presName="textRect" presStyleLbl="revTx" presStyleIdx="1" presStyleCnt="8">
        <dgm:presLayoutVars>
          <dgm:chMax val="1"/>
          <dgm:chPref val="1"/>
        </dgm:presLayoutVars>
      </dgm:prSet>
      <dgm:spPr/>
    </dgm:pt>
    <dgm:pt modelId="{A381B0BE-8F23-451F-99CC-FBC405A063AB}" type="pres">
      <dgm:prSet presAssocID="{3D6B6BED-51D3-4F1C-89B0-35D9876DDBB9}" presName="sibTrans" presStyleCnt="0"/>
      <dgm:spPr/>
    </dgm:pt>
    <dgm:pt modelId="{003809A5-D0E1-4965-8812-0AF1CD575D28}" type="pres">
      <dgm:prSet presAssocID="{7B1D86A3-9C8C-478F-A847-EFD76ED63755}" presName="compNode" presStyleCnt="0"/>
      <dgm:spPr/>
    </dgm:pt>
    <dgm:pt modelId="{5015CBA9-F921-4DF6-BDC3-D24C1D555F19}" type="pres">
      <dgm:prSet presAssocID="{7B1D86A3-9C8C-478F-A847-EFD76ED63755}" presName="iconRect" presStyleLbl="node1" presStyleIdx="2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9EB5C189-B17B-47B9-B3E8-36B844F08161}" type="pres">
      <dgm:prSet presAssocID="{7B1D86A3-9C8C-478F-A847-EFD76ED63755}" presName="spaceRect" presStyleCnt="0"/>
      <dgm:spPr/>
    </dgm:pt>
    <dgm:pt modelId="{3DAA9EDF-6772-47CB-83E7-DB7D050293D3}" type="pres">
      <dgm:prSet presAssocID="{7B1D86A3-9C8C-478F-A847-EFD76ED63755}" presName="textRect" presStyleLbl="revTx" presStyleIdx="2" presStyleCnt="8">
        <dgm:presLayoutVars>
          <dgm:chMax val="1"/>
          <dgm:chPref val="1"/>
        </dgm:presLayoutVars>
      </dgm:prSet>
      <dgm:spPr/>
    </dgm:pt>
    <dgm:pt modelId="{FF362CD1-1D3F-44AF-AF11-0C1E0BF27A27}" type="pres">
      <dgm:prSet presAssocID="{107000CC-6962-4AE0-98FD-799B446D480C}" presName="sibTrans" presStyleCnt="0"/>
      <dgm:spPr/>
    </dgm:pt>
    <dgm:pt modelId="{6174C80C-DC4E-4B9B-BAF5-87A9B3424D07}" type="pres">
      <dgm:prSet presAssocID="{10D9F666-DB36-4894-8202-3717BD37716F}" presName="compNode" presStyleCnt="0"/>
      <dgm:spPr/>
    </dgm:pt>
    <dgm:pt modelId="{37DD095C-4FF8-472F-87C7-962AE2D771B1}" type="pres">
      <dgm:prSet presAssocID="{10D9F666-DB36-4894-8202-3717BD37716F}" presName="iconRect" presStyleLbl="node1" presStyleIdx="3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434F1A-181A-4DDC-B270-A904C6A0D336}" type="pres">
      <dgm:prSet presAssocID="{10D9F666-DB36-4894-8202-3717BD37716F}" presName="spaceRect" presStyleCnt="0"/>
      <dgm:spPr/>
    </dgm:pt>
    <dgm:pt modelId="{A96A9FFB-C7F4-4160-9550-9AFB2BF7296E}" type="pres">
      <dgm:prSet presAssocID="{10D9F666-DB36-4894-8202-3717BD37716F}" presName="textRect" presStyleLbl="revTx" presStyleIdx="3" presStyleCnt="8">
        <dgm:presLayoutVars>
          <dgm:chMax val="1"/>
          <dgm:chPref val="1"/>
        </dgm:presLayoutVars>
      </dgm:prSet>
      <dgm:spPr/>
    </dgm:pt>
    <dgm:pt modelId="{D466BB8D-BFFB-4304-9C78-C310E9F0DDBA}" type="pres">
      <dgm:prSet presAssocID="{1FFE4C07-1987-4E8F-9F52-DB2DD80566CE}" presName="sibTrans" presStyleCnt="0"/>
      <dgm:spPr/>
    </dgm:pt>
    <dgm:pt modelId="{1BC84ADE-3CF7-44A2-A8AB-41A22F05F0C3}" type="pres">
      <dgm:prSet presAssocID="{F96A1E2E-DCDF-406C-A40B-BCE4A3D543D6}" presName="compNode" presStyleCnt="0"/>
      <dgm:spPr/>
    </dgm:pt>
    <dgm:pt modelId="{B5AD7B34-54A5-4C8B-A4A4-B00DC74C07AC}" type="pres">
      <dgm:prSet presAssocID="{F96A1E2E-DCDF-406C-A40B-BCE4A3D543D6}" presName="iconRect" presStyleLbl="node1" presStyleIdx="4" presStyleCnt="8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A80B9955-7A9E-47E3-A463-19A098C63F29}" type="pres">
      <dgm:prSet presAssocID="{F96A1E2E-DCDF-406C-A40B-BCE4A3D543D6}" presName="spaceRect" presStyleCnt="0"/>
      <dgm:spPr/>
    </dgm:pt>
    <dgm:pt modelId="{26CDB548-1F98-4CFD-81FF-57858C3C9D9A}" type="pres">
      <dgm:prSet presAssocID="{F96A1E2E-DCDF-406C-A40B-BCE4A3D543D6}" presName="textRect" presStyleLbl="revTx" presStyleIdx="4" presStyleCnt="8">
        <dgm:presLayoutVars>
          <dgm:chMax val="1"/>
          <dgm:chPref val="1"/>
        </dgm:presLayoutVars>
      </dgm:prSet>
      <dgm:spPr/>
    </dgm:pt>
    <dgm:pt modelId="{4B9F7FA2-A96F-4CAD-8B04-B0E95295164D}" type="pres">
      <dgm:prSet presAssocID="{BC984CB6-1EA8-4C1B-BA86-57D8FDCB6E3D}" presName="sibTrans" presStyleCnt="0"/>
      <dgm:spPr/>
    </dgm:pt>
    <dgm:pt modelId="{F1A01C6C-EF88-47B4-81D1-A63A1656B244}" type="pres">
      <dgm:prSet presAssocID="{77A79289-93B7-42E0-96CC-863E627D2907}" presName="compNode" presStyleCnt="0"/>
      <dgm:spPr/>
    </dgm:pt>
    <dgm:pt modelId="{43711C73-9B7B-4660-AFC0-4D581BB1E942}" type="pres">
      <dgm:prSet presAssocID="{77A79289-93B7-42E0-96CC-863E627D2907}" presName="iconRect" presStyleLbl="node1" presStyleIdx="5" presStyleCnt="8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D4743182-FE20-4B31-AA51-1D9D490031E1}" type="pres">
      <dgm:prSet presAssocID="{77A79289-93B7-42E0-96CC-863E627D2907}" presName="spaceRect" presStyleCnt="0"/>
      <dgm:spPr/>
    </dgm:pt>
    <dgm:pt modelId="{47A2DA52-A9B0-48B9-AAC6-DAAD2455B2C4}" type="pres">
      <dgm:prSet presAssocID="{77A79289-93B7-42E0-96CC-863E627D2907}" presName="textRect" presStyleLbl="revTx" presStyleIdx="5" presStyleCnt="8">
        <dgm:presLayoutVars>
          <dgm:chMax val="1"/>
          <dgm:chPref val="1"/>
        </dgm:presLayoutVars>
      </dgm:prSet>
      <dgm:spPr/>
    </dgm:pt>
    <dgm:pt modelId="{A72CEBA0-CD39-4CB4-AD22-F1C6389BBFEF}" type="pres">
      <dgm:prSet presAssocID="{48869567-6846-4EF3-BEC9-3A9C362DD1A8}" presName="sibTrans" presStyleCnt="0"/>
      <dgm:spPr/>
    </dgm:pt>
    <dgm:pt modelId="{741A386D-4BDA-47E4-BFDC-1C39500A80E8}" type="pres">
      <dgm:prSet presAssocID="{E7F4E10D-B71A-42D5-B895-A2076BDFBCF9}" presName="compNode" presStyleCnt="0"/>
      <dgm:spPr/>
    </dgm:pt>
    <dgm:pt modelId="{66FAEFAF-1D51-41F5-97C9-320FE60C5505}" type="pres">
      <dgm:prSet presAssocID="{E7F4E10D-B71A-42D5-B895-A2076BDFBCF9}" presName="iconRect" presStyleLbl="node1" presStyleIdx="6" presStyleCnt="8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20F0779F-5FFF-4C01-9F14-27BDA19AEAA4}" type="pres">
      <dgm:prSet presAssocID="{E7F4E10D-B71A-42D5-B895-A2076BDFBCF9}" presName="spaceRect" presStyleCnt="0"/>
      <dgm:spPr/>
    </dgm:pt>
    <dgm:pt modelId="{FD48180F-2BC5-467E-86B9-98B46B5DC662}" type="pres">
      <dgm:prSet presAssocID="{E7F4E10D-B71A-42D5-B895-A2076BDFBCF9}" presName="textRect" presStyleLbl="revTx" presStyleIdx="6" presStyleCnt="8">
        <dgm:presLayoutVars>
          <dgm:chMax val="1"/>
          <dgm:chPref val="1"/>
        </dgm:presLayoutVars>
      </dgm:prSet>
      <dgm:spPr/>
    </dgm:pt>
    <dgm:pt modelId="{BDBB17B8-51FA-4D9F-9DC8-31FEEF001D2B}" type="pres">
      <dgm:prSet presAssocID="{610C69FF-063E-4ED5-9AD5-594A847DF53A}" presName="sibTrans" presStyleCnt="0"/>
      <dgm:spPr/>
    </dgm:pt>
    <dgm:pt modelId="{B96D315A-790C-4288-AAA5-E527FF12D054}" type="pres">
      <dgm:prSet presAssocID="{4AE31976-661F-4926-B06F-43113566C54C}" presName="compNode" presStyleCnt="0"/>
      <dgm:spPr/>
    </dgm:pt>
    <dgm:pt modelId="{A9BD1FB2-7B56-4923-8089-1422A30F4F4F}" type="pres">
      <dgm:prSet presAssocID="{4AE31976-661F-4926-B06F-43113566C54C}" presName="iconRect" presStyleLbl="node1" presStyleIdx="7" presStyleCnt="8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87929AD-F750-4714-B6CE-DCD4ACBC5DEF}" type="pres">
      <dgm:prSet presAssocID="{4AE31976-661F-4926-B06F-43113566C54C}" presName="spaceRect" presStyleCnt="0"/>
      <dgm:spPr/>
    </dgm:pt>
    <dgm:pt modelId="{2A9F29EA-70F7-418F-902E-2E37B50B7FD4}" type="pres">
      <dgm:prSet presAssocID="{4AE31976-661F-4926-B06F-43113566C54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8F2C5A0D-5A56-4AF8-BBEF-72A064DBBD52}" type="presOf" srcId="{77A79289-93B7-42E0-96CC-863E627D2907}" destId="{47A2DA52-A9B0-48B9-AAC6-DAAD2455B2C4}" srcOrd="0" destOrd="0" presId="urn:microsoft.com/office/officeart/2018/2/layout/IconLabelList"/>
    <dgm:cxn modelId="{3931D11E-ABAF-4765-AB56-D1CE2C094CC1}" srcId="{B2802314-4604-4D74-97C7-5397C8BC60E9}" destId="{500B08DE-4433-42A0-92E3-028DFC9990E6}" srcOrd="1" destOrd="0" parTransId="{AD11ABDD-9156-4EC6-9CA7-D35ACBDFF83E}" sibTransId="{3D6B6BED-51D3-4F1C-89B0-35D9876DDBB9}"/>
    <dgm:cxn modelId="{F7DD2D1F-DA1D-40CA-8D95-2C664068FC66}" srcId="{B2802314-4604-4D74-97C7-5397C8BC60E9}" destId="{77A79289-93B7-42E0-96CC-863E627D2907}" srcOrd="5" destOrd="0" parTransId="{5B574270-A30E-4F25-9203-FDEA512218DE}" sibTransId="{48869567-6846-4EF3-BEC9-3A9C362DD1A8}"/>
    <dgm:cxn modelId="{39DD3322-444D-4284-AEE8-2EEC355023BB}" type="presOf" srcId="{B2802314-4604-4D74-97C7-5397C8BC60E9}" destId="{DF4A38BB-10C5-4F11-96BF-7405E322BF87}" srcOrd="0" destOrd="0" presId="urn:microsoft.com/office/officeart/2018/2/layout/IconLabelList"/>
    <dgm:cxn modelId="{0B1F8522-DD85-408A-9C00-9CD1C8C1F2AA}" type="presOf" srcId="{7B1D86A3-9C8C-478F-A847-EFD76ED63755}" destId="{3DAA9EDF-6772-47CB-83E7-DB7D050293D3}" srcOrd="0" destOrd="0" presId="urn:microsoft.com/office/officeart/2018/2/layout/IconLabelList"/>
    <dgm:cxn modelId="{B4A5CA33-446B-4B8E-A174-9FFFE950742E}" srcId="{B2802314-4604-4D74-97C7-5397C8BC60E9}" destId="{F96A1E2E-DCDF-406C-A40B-BCE4A3D543D6}" srcOrd="4" destOrd="0" parTransId="{30CEB4DE-6EB3-4CC8-B55F-2488440DF6A4}" sibTransId="{BC984CB6-1EA8-4C1B-BA86-57D8FDCB6E3D}"/>
    <dgm:cxn modelId="{2697973E-EEF4-4D72-BAF7-995E17C64F37}" type="presOf" srcId="{10D9F666-DB36-4894-8202-3717BD37716F}" destId="{A96A9FFB-C7F4-4160-9550-9AFB2BF7296E}" srcOrd="0" destOrd="0" presId="urn:microsoft.com/office/officeart/2018/2/layout/IconLabelList"/>
    <dgm:cxn modelId="{FC4FA540-6EE1-4A7D-85E2-196E10C5E5E4}" srcId="{B2802314-4604-4D74-97C7-5397C8BC60E9}" destId="{10D9F666-DB36-4894-8202-3717BD37716F}" srcOrd="3" destOrd="0" parTransId="{1F78D643-3247-4AFB-A544-89B9F8CDE224}" sibTransId="{1FFE4C07-1987-4E8F-9F52-DB2DD80566CE}"/>
    <dgm:cxn modelId="{77E0BA40-478B-45B0-A219-63E15DFF49B1}" type="presOf" srcId="{E7F4E10D-B71A-42D5-B895-A2076BDFBCF9}" destId="{FD48180F-2BC5-467E-86B9-98B46B5DC662}" srcOrd="0" destOrd="0" presId="urn:microsoft.com/office/officeart/2018/2/layout/IconLabelList"/>
    <dgm:cxn modelId="{C81A754A-1D78-4A06-B8F4-37CA13418BE4}" type="presOf" srcId="{4AE31976-661F-4926-B06F-43113566C54C}" destId="{2A9F29EA-70F7-418F-902E-2E37B50B7FD4}" srcOrd="0" destOrd="0" presId="urn:microsoft.com/office/officeart/2018/2/layout/IconLabelList"/>
    <dgm:cxn modelId="{5DF3E94C-8659-45EC-9E45-B9FEAC362B73}" srcId="{B2802314-4604-4D74-97C7-5397C8BC60E9}" destId="{E7F4E10D-B71A-42D5-B895-A2076BDFBCF9}" srcOrd="6" destOrd="0" parTransId="{3DF86D6D-EC6D-43D0-B76E-38998B57B5BC}" sibTransId="{610C69FF-063E-4ED5-9AD5-594A847DF53A}"/>
    <dgm:cxn modelId="{AF4BDD75-EF6A-4021-8BBB-CA671C9447D4}" srcId="{B2802314-4604-4D74-97C7-5397C8BC60E9}" destId="{7B1D86A3-9C8C-478F-A847-EFD76ED63755}" srcOrd="2" destOrd="0" parTransId="{05B0A4F6-E3FF-44F5-8747-57624B385266}" sibTransId="{107000CC-6962-4AE0-98FD-799B446D480C}"/>
    <dgm:cxn modelId="{83CF9D77-5326-4C26-BA5B-E760D444FC99}" type="presOf" srcId="{04E71BF1-C4A6-4EA1-A988-CBF9CF8E56F0}" destId="{2A4844C2-A435-4F4B-AA33-26A1C11F940B}" srcOrd="0" destOrd="0" presId="urn:microsoft.com/office/officeart/2018/2/layout/IconLabelList"/>
    <dgm:cxn modelId="{64003CC3-5A5A-40F7-B7D8-D500E179B2FF}" type="presOf" srcId="{500B08DE-4433-42A0-92E3-028DFC9990E6}" destId="{E1FC75B2-9235-4671-A1CA-6CEE0B6E30A5}" srcOrd="0" destOrd="0" presId="urn:microsoft.com/office/officeart/2018/2/layout/IconLabelList"/>
    <dgm:cxn modelId="{CC13D1D0-61A8-4E04-90D0-C89FE67FC58B}" srcId="{B2802314-4604-4D74-97C7-5397C8BC60E9}" destId="{4AE31976-661F-4926-B06F-43113566C54C}" srcOrd="7" destOrd="0" parTransId="{10F31E69-DDA8-4B9B-9FAF-71390BBFFFE3}" sibTransId="{F3481A0D-2827-4FB8-BFE0-FF9CE8AB31EC}"/>
    <dgm:cxn modelId="{170A15DC-4EEC-4566-B38A-3D913A76EE23}" type="presOf" srcId="{F96A1E2E-DCDF-406C-A40B-BCE4A3D543D6}" destId="{26CDB548-1F98-4CFD-81FF-57858C3C9D9A}" srcOrd="0" destOrd="0" presId="urn:microsoft.com/office/officeart/2018/2/layout/IconLabelList"/>
    <dgm:cxn modelId="{4A7666DE-994B-465A-B8F0-DD8E85AEDCB2}" srcId="{B2802314-4604-4D74-97C7-5397C8BC60E9}" destId="{04E71BF1-C4A6-4EA1-A988-CBF9CF8E56F0}" srcOrd="0" destOrd="0" parTransId="{72C22599-6F3E-449F-8415-ABACD0457B7E}" sibTransId="{684FF9D4-DBEB-4D3B-82E1-6CC1D7C720F5}"/>
    <dgm:cxn modelId="{FEF027E9-C2E7-4382-9CEA-AEE63406900E}" type="presParOf" srcId="{DF4A38BB-10C5-4F11-96BF-7405E322BF87}" destId="{5B2BBD07-999E-4873-83E6-12FF9EB15F68}" srcOrd="0" destOrd="0" presId="urn:microsoft.com/office/officeart/2018/2/layout/IconLabelList"/>
    <dgm:cxn modelId="{DBBD944E-F7D7-41FF-BC77-762EDD34868C}" type="presParOf" srcId="{5B2BBD07-999E-4873-83E6-12FF9EB15F68}" destId="{6FA7A05C-5736-4454-A2A0-6FE96695A5C9}" srcOrd="0" destOrd="0" presId="urn:microsoft.com/office/officeart/2018/2/layout/IconLabelList"/>
    <dgm:cxn modelId="{BA48156A-FCBE-448F-AD4B-10178E294A52}" type="presParOf" srcId="{5B2BBD07-999E-4873-83E6-12FF9EB15F68}" destId="{F1FB98D3-1404-4FA5-80A8-909C16809711}" srcOrd="1" destOrd="0" presId="urn:microsoft.com/office/officeart/2018/2/layout/IconLabelList"/>
    <dgm:cxn modelId="{D97921BA-AD9A-4E56-BB4C-3226A2FCFA18}" type="presParOf" srcId="{5B2BBD07-999E-4873-83E6-12FF9EB15F68}" destId="{2A4844C2-A435-4F4B-AA33-26A1C11F940B}" srcOrd="2" destOrd="0" presId="urn:microsoft.com/office/officeart/2018/2/layout/IconLabelList"/>
    <dgm:cxn modelId="{3B083980-2346-4C4C-8DAF-F3B39CF2F209}" type="presParOf" srcId="{DF4A38BB-10C5-4F11-96BF-7405E322BF87}" destId="{2F3F2079-8AD8-4BF0-BFBA-6AF3E613EAED}" srcOrd="1" destOrd="0" presId="urn:microsoft.com/office/officeart/2018/2/layout/IconLabelList"/>
    <dgm:cxn modelId="{6EBF2518-6ECA-4A94-B01A-C76E6E4FD37D}" type="presParOf" srcId="{DF4A38BB-10C5-4F11-96BF-7405E322BF87}" destId="{6D8E2EB0-B195-4A01-A473-DF170147AFF0}" srcOrd="2" destOrd="0" presId="urn:microsoft.com/office/officeart/2018/2/layout/IconLabelList"/>
    <dgm:cxn modelId="{84BDDC5A-DA26-4EF7-BDE0-3175AC99FE1F}" type="presParOf" srcId="{6D8E2EB0-B195-4A01-A473-DF170147AFF0}" destId="{C83356D9-79A5-4C03-8694-B3552D3087D7}" srcOrd="0" destOrd="0" presId="urn:microsoft.com/office/officeart/2018/2/layout/IconLabelList"/>
    <dgm:cxn modelId="{AE90F95E-EAC4-4473-82AD-76820D1156C7}" type="presParOf" srcId="{6D8E2EB0-B195-4A01-A473-DF170147AFF0}" destId="{28EB5E6C-3B6A-4EB3-A882-52E2AC2A460B}" srcOrd="1" destOrd="0" presId="urn:microsoft.com/office/officeart/2018/2/layout/IconLabelList"/>
    <dgm:cxn modelId="{2FF4779C-2964-4771-9009-7A8566B97CFC}" type="presParOf" srcId="{6D8E2EB0-B195-4A01-A473-DF170147AFF0}" destId="{E1FC75B2-9235-4671-A1CA-6CEE0B6E30A5}" srcOrd="2" destOrd="0" presId="urn:microsoft.com/office/officeart/2018/2/layout/IconLabelList"/>
    <dgm:cxn modelId="{E4C75635-2EBF-47C2-BD97-771BB998FEDC}" type="presParOf" srcId="{DF4A38BB-10C5-4F11-96BF-7405E322BF87}" destId="{A381B0BE-8F23-451F-99CC-FBC405A063AB}" srcOrd="3" destOrd="0" presId="urn:microsoft.com/office/officeart/2018/2/layout/IconLabelList"/>
    <dgm:cxn modelId="{BEC7F240-228F-44BE-B207-6AD03A224CF0}" type="presParOf" srcId="{DF4A38BB-10C5-4F11-96BF-7405E322BF87}" destId="{003809A5-D0E1-4965-8812-0AF1CD575D28}" srcOrd="4" destOrd="0" presId="urn:microsoft.com/office/officeart/2018/2/layout/IconLabelList"/>
    <dgm:cxn modelId="{4A5FC0BD-9F96-4F69-AB45-A484DBB09249}" type="presParOf" srcId="{003809A5-D0E1-4965-8812-0AF1CD575D28}" destId="{5015CBA9-F921-4DF6-BDC3-D24C1D555F19}" srcOrd="0" destOrd="0" presId="urn:microsoft.com/office/officeart/2018/2/layout/IconLabelList"/>
    <dgm:cxn modelId="{A6AE809F-17F8-4877-8A00-9A8084D8AF42}" type="presParOf" srcId="{003809A5-D0E1-4965-8812-0AF1CD575D28}" destId="{9EB5C189-B17B-47B9-B3E8-36B844F08161}" srcOrd="1" destOrd="0" presId="urn:microsoft.com/office/officeart/2018/2/layout/IconLabelList"/>
    <dgm:cxn modelId="{43C82545-C1F0-4BBA-834C-56B2B7050FE7}" type="presParOf" srcId="{003809A5-D0E1-4965-8812-0AF1CD575D28}" destId="{3DAA9EDF-6772-47CB-83E7-DB7D050293D3}" srcOrd="2" destOrd="0" presId="urn:microsoft.com/office/officeart/2018/2/layout/IconLabelList"/>
    <dgm:cxn modelId="{18642E88-6AAB-4C4B-8B3D-5A16032D5294}" type="presParOf" srcId="{DF4A38BB-10C5-4F11-96BF-7405E322BF87}" destId="{FF362CD1-1D3F-44AF-AF11-0C1E0BF27A27}" srcOrd="5" destOrd="0" presId="urn:microsoft.com/office/officeart/2018/2/layout/IconLabelList"/>
    <dgm:cxn modelId="{CE9BFA6F-1158-4E22-A832-F8DEEA940EFC}" type="presParOf" srcId="{DF4A38BB-10C5-4F11-96BF-7405E322BF87}" destId="{6174C80C-DC4E-4B9B-BAF5-87A9B3424D07}" srcOrd="6" destOrd="0" presId="urn:microsoft.com/office/officeart/2018/2/layout/IconLabelList"/>
    <dgm:cxn modelId="{3728483A-04BC-432C-ABA4-C88309025244}" type="presParOf" srcId="{6174C80C-DC4E-4B9B-BAF5-87A9B3424D07}" destId="{37DD095C-4FF8-472F-87C7-962AE2D771B1}" srcOrd="0" destOrd="0" presId="urn:microsoft.com/office/officeart/2018/2/layout/IconLabelList"/>
    <dgm:cxn modelId="{EFDCB8E7-DAB8-42FC-8FBA-8336D54BC647}" type="presParOf" srcId="{6174C80C-DC4E-4B9B-BAF5-87A9B3424D07}" destId="{28434F1A-181A-4DDC-B270-A904C6A0D336}" srcOrd="1" destOrd="0" presId="urn:microsoft.com/office/officeart/2018/2/layout/IconLabelList"/>
    <dgm:cxn modelId="{23AE6A19-B25D-4E31-A7FC-B11638E63521}" type="presParOf" srcId="{6174C80C-DC4E-4B9B-BAF5-87A9B3424D07}" destId="{A96A9FFB-C7F4-4160-9550-9AFB2BF7296E}" srcOrd="2" destOrd="0" presId="urn:microsoft.com/office/officeart/2018/2/layout/IconLabelList"/>
    <dgm:cxn modelId="{E618BB00-22B7-4CE5-948E-B1DA00F92248}" type="presParOf" srcId="{DF4A38BB-10C5-4F11-96BF-7405E322BF87}" destId="{D466BB8D-BFFB-4304-9C78-C310E9F0DDBA}" srcOrd="7" destOrd="0" presId="urn:microsoft.com/office/officeart/2018/2/layout/IconLabelList"/>
    <dgm:cxn modelId="{734C97B4-E647-4DA3-B133-DDFFEB50DDE6}" type="presParOf" srcId="{DF4A38BB-10C5-4F11-96BF-7405E322BF87}" destId="{1BC84ADE-3CF7-44A2-A8AB-41A22F05F0C3}" srcOrd="8" destOrd="0" presId="urn:microsoft.com/office/officeart/2018/2/layout/IconLabelList"/>
    <dgm:cxn modelId="{0471073A-5B23-4201-A5DB-F9D542029785}" type="presParOf" srcId="{1BC84ADE-3CF7-44A2-A8AB-41A22F05F0C3}" destId="{B5AD7B34-54A5-4C8B-A4A4-B00DC74C07AC}" srcOrd="0" destOrd="0" presId="urn:microsoft.com/office/officeart/2018/2/layout/IconLabelList"/>
    <dgm:cxn modelId="{6F02EA32-1B4E-4C63-9682-757CADB79B83}" type="presParOf" srcId="{1BC84ADE-3CF7-44A2-A8AB-41A22F05F0C3}" destId="{A80B9955-7A9E-47E3-A463-19A098C63F29}" srcOrd="1" destOrd="0" presId="urn:microsoft.com/office/officeart/2018/2/layout/IconLabelList"/>
    <dgm:cxn modelId="{6F4E351D-15B0-418E-8671-8E51AC3AEEE8}" type="presParOf" srcId="{1BC84ADE-3CF7-44A2-A8AB-41A22F05F0C3}" destId="{26CDB548-1F98-4CFD-81FF-57858C3C9D9A}" srcOrd="2" destOrd="0" presId="urn:microsoft.com/office/officeart/2018/2/layout/IconLabelList"/>
    <dgm:cxn modelId="{D7864B71-049C-41D9-B2B3-88BDBCE6B308}" type="presParOf" srcId="{DF4A38BB-10C5-4F11-96BF-7405E322BF87}" destId="{4B9F7FA2-A96F-4CAD-8B04-B0E95295164D}" srcOrd="9" destOrd="0" presId="urn:microsoft.com/office/officeart/2018/2/layout/IconLabelList"/>
    <dgm:cxn modelId="{588E3347-D1E4-432E-AC06-62BEE39A248A}" type="presParOf" srcId="{DF4A38BB-10C5-4F11-96BF-7405E322BF87}" destId="{F1A01C6C-EF88-47B4-81D1-A63A1656B244}" srcOrd="10" destOrd="0" presId="urn:microsoft.com/office/officeart/2018/2/layout/IconLabelList"/>
    <dgm:cxn modelId="{B36981DB-CA5B-48E4-AA47-A63DB09DED19}" type="presParOf" srcId="{F1A01C6C-EF88-47B4-81D1-A63A1656B244}" destId="{43711C73-9B7B-4660-AFC0-4D581BB1E942}" srcOrd="0" destOrd="0" presId="urn:microsoft.com/office/officeart/2018/2/layout/IconLabelList"/>
    <dgm:cxn modelId="{45E38C5C-C710-40B0-97A5-7C3A8B2455E5}" type="presParOf" srcId="{F1A01C6C-EF88-47B4-81D1-A63A1656B244}" destId="{D4743182-FE20-4B31-AA51-1D9D490031E1}" srcOrd="1" destOrd="0" presId="urn:microsoft.com/office/officeart/2018/2/layout/IconLabelList"/>
    <dgm:cxn modelId="{EEEB3814-2129-462D-AEBF-BB6AD499E5C1}" type="presParOf" srcId="{F1A01C6C-EF88-47B4-81D1-A63A1656B244}" destId="{47A2DA52-A9B0-48B9-AAC6-DAAD2455B2C4}" srcOrd="2" destOrd="0" presId="urn:microsoft.com/office/officeart/2018/2/layout/IconLabelList"/>
    <dgm:cxn modelId="{C5D806C1-AE55-4029-AEA0-D5D1AB020F84}" type="presParOf" srcId="{DF4A38BB-10C5-4F11-96BF-7405E322BF87}" destId="{A72CEBA0-CD39-4CB4-AD22-F1C6389BBFEF}" srcOrd="11" destOrd="0" presId="urn:microsoft.com/office/officeart/2018/2/layout/IconLabelList"/>
    <dgm:cxn modelId="{6FAE86AF-5604-495B-ABAD-A642064E11A1}" type="presParOf" srcId="{DF4A38BB-10C5-4F11-96BF-7405E322BF87}" destId="{741A386D-4BDA-47E4-BFDC-1C39500A80E8}" srcOrd="12" destOrd="0" presId="urn:microsoft.com/office/officeart/2018/2/layout/IconLabelList"/>
    <dgm:cxn modelId="{E0A423FB-2EFD-4E9A-9D81-7AE9F161A014}" type="presParOf" srcId="{741A386D-4BDA-47E4-BFDC-1C39500A80E8}" destId="{66FAEFAF-1D51-41F5-97C9-320FE60C5505}" srcOrd="0" destOrd="0" presId="urn:microsoft.com/office/officeart/2018/2/layout/IconLabelList"/>
    <dgm:cxn modelId="{E2918374-6B17-4C40-AE6B-854247A0A77C}" type="presParOf" srcId="{741A386D-4BDA-47E4-BFDC-1C39500A80E8}" destId="{20F0779F-5FFF-4C01-9F14-27BDA19AEAA4}" srcOrd="1" destOrd="0" presId="urn:microsoft.com/office/officeart/2018/2/layout/IconLabelList"/>
    <dgm:cxn modelId="{24ADE19A-DCB0-4AF5-A920-9B6DB195336B}" type="presParOf" srcId="{741A386D-4BDA-47E4-BFDC-1C39500A80E8}" destId="{FD48180F-2BC5-467E-86B9-98B46B5DC662}" srcOrd="2" destOrd="0" presId="urn:microsoft.com/office/officeart/2018/2/layout/IconLabelList"/>
    <dgm:cxn modelId="{2F41DD5D-21D1-4D05-AEB8-ADE06143A4E0}" type="presParOf" srcId="{DF4A38BB-10C5-4F11-96BF-7405E322BF87}" destId="{BDBB17B8-51FA-4D9F-9DC8-31FEEF001D2B}" srcOrd="13" destOrd="0" presId="urn:microsoft.com/office/officeart/2018/2/layout/IconLabelList"/>
    <dgm:cxn modelId="{FC1C7089-9BE9-4AB1-A8BA-AD3CE39D883C}" type="presParOf" srcId="{DF4A38BB-10C5-4F11-96BF-7405E322BF87}" destId="{B96D315A-790C-4288-AAA5-E527FF12D054}" srcOrd="14" destOrd="0" presId="urn:microsoft.com/office/officeart/2018/2/layout/IconLabelList"/>
    <dgm:cxn modelId="{B3ED3298-8A46-45EE-8173-B314A473D604}" type="presParOf" srcId="{B96D315A-790C-4288-AAA5-E527FF12D054}" destId="{A9BD1FB2-7B56-4923-8089-1422A30F4F4F}" srcOrd="0" destOrd="0" presId="urn:microsoft.com/office/officeart/2018/2/layout/IconLabelList"/>
    <dgm:cxn modelId="{42D7E58B-2782-40AD-977D-C902E986A9B6}" type="presParOf" srcId="{B96D315A-790C-4288-AAA5-E527FF12D054}" destId="{187929AD-F750-4714-B6CE-DCD4ACBC5DEF}" srcOrd="1" destOrd="0" presId="urn:microsoft.com/office/officeart/2018/2/layout/IconLabelList"/>
    <dgm:cxn modelId="{49EF8CB7-8B43-464A-B3BF-F5FF6BB53136}" type="presParOf" srcId="{B96D315A-790C-4288-AAA5-E527FF12D054}" destId="{2A9F29EA-70F7-418F-902E-2E37B50B7FD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7A05C-5736-4454-A2A0-6FE96695A5C9}">
      <dsp:nvSpPr>
        <dsp:cNvPr id="0" name=""/>
        <dsp:cNvSpPr/>
      </dsp:nvSpPr>
      <dsp:spPr>
        <a:xfrm>
          <a:off x="78983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844C2-A435-4F4B-AA33-26A1C11F940B}">
      <dsp:nvSpPr>
        <dsp:cNvPr id="0" name=""/>
        <dsp:cNvSpPr/>
      </dsp:nvSpPr>
      <dsp:spPr>
        <a:xfrm>
          <a:off x="345590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1-transceiver module</a:t>
          </a:r>
          <a:endParaRPr lang="en-US" sz="1100" kern="1200"/>
        </a:p>
      </dsp:txBody>
      <dsp:txXfrm>
        <a:off x="345590" y="1414056"/>
        <a:ext cx="1615429" cy="646171"/>
      </dsp:txXfrm>
    </dsp:sp>
    <dsp:sp modelId="{C83356D9-79A5-4C03-8694-B3552D3087D7}">
      <dsp:nvSpPr>
        <dsp:cNvPr id="0" name=""/>
        <dsp:cNvSpPr/>
      </dsp:nvSpPr>
      <dsp:spPr>
        <a:xfrm>
          <a:off x="268796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C75B2-9235-4671-A1CA-6CEE0B6E30A5}">
      <dsp:nvSpPr>
        <dsp:cNvPr id="0" name=""/>
        <dsp:cNvSpPr/>
      </dsp:nvSpPr>
      <dsp:spPr>
        <a:xfrm>
          <a:off x="2243720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2-The nRF24L01 module is available for less than two dollars</a:t>
          </a:r>
          <a:endParaRPr lang="en-US" sz="1100" kern="1200"/>
        </a:p>
      </dsp:txBody>
      <dsp:txXfrm>
        <a:off x="2243720" y="1414056"/>
        <a:ext cx="1615429" cy="646171"/>
      </dsp:txXfrm>
    </dsp:sp>
    <dsp:sp modelId="{5015CBA9-F921-4DF6-BDC3-D24C1D555F19}">
      <dsp:nvSpPr>
        <dsp:cNvPr id="0" name=""/>
        <dsp:cNvSpPr/>
      </dsp:nvSpPr>
      <dsp:spPr>
        <a:xfrm>
          <a:off x="458609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A9EDF-6772-47CB-83E7-DB7D050293D3}">
      <dsp:nvSpPr>
        <dsp:cNvPr id="0" name=""/>
        <dsp:cNvSpPr/>
      </dsp:nvSpPr>
      <dsp:spPr>
        <a:xfrm>
          <a:off x="4141850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3-uses </a:t>
          </a:r>
          <a:r>
            <a:rPr lang="en-US" sz="1100" b="0" i="0" kern="1200">
              <a:hlinkClick xmlns:r="http://schemas.openxmlformats.org/officeDocument/2006/relationships" r:id="rId7"/>
            </a:rPr>
            <a:t>GFSK modulation</a:t>
          </a:r>
          <a:r>
            <a:rPr lang="en-US" sz="1100" b="0" i="0" kern="1200"/>
            <a:t> for data transmission</a:t>
          </a:r>
          <a:endParaRPr lang="en-US" sz="1100" kern="1200"/>
        </a:p>
      </dsp:txBody>
      <dsp:txXfrm>
        <a:off x="4141850" y="1414056"/>
        <a:ext cx="1615429" cy="646171"/>
      </dsp:txXfrm>
    </dsp:sp>
    <dsp:sp modelId="{37DD095C-4FF8-472F-87C7-962AE2D771B1}">
      <dsp:nvSpPr>
        <dsp:cNvPr id="0" name=""/>
        <dsp:cNvSpPr/>
      </dsp:nvSpPr>
      <dsp:spPr>
        <a:xfrm>
          <a:off x="648422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A9FFB-C7F4-4160-9550-9AFB2BF7296E}">
      <dsp:nvSpPr>
        <dsp:cNvPr id="0" name=""/>
        <dsp:cNvSpPr/>
      </dsp:nvSpPr>
      <dsp:spPr>
        <a:xfrm>
          <a:off x="6039979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4-The data transfer rate is configurable and 5-can be set to 250kbps, 1Mbps, or 2Mbps</a:t>
          </a:r>
          <a:endParaRPr lang="en-US" sz="1100" kern="1200"/>
        </a:p>
      </dsp:txBody>
      <dsp:txXfrm>
        <a:off x="6039979" y="1414056"/>
        <a:ext cx="1615429" cy="646171"/>
      </dsp:txXfrm>
    </dsp:sp>
    <dsp:sp modelId="{B5AD7B34-54A5-4C8B-A4A4-B00DC74C07AC}">
      <dsp:nvSpPr>
        <dsp:cNvPr id="0" name=""/>
        <dsp:cNvSpPr/>
      </dsp:nvSpPr>
      <dsp:spPr>
        <a:xfrm>
          <a:off x="78983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DB548-1F98-4CFD-81FF-57858C3C9D9A}">
      <dsp:nvSpPr>
        <dsp:cNvPr id="0" name=""/>
        <dsp:cNvSpPr/>
      </dsp:nvSpPr>
      <dsp:spPr>
        <a:xfrm>
          <a:off x="345590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6-voltage ranges from 1.9 to 3.9V</a:t>
          </a:r>
          <a:endParaRPr lang="en-US" sz="1100" kern="1200"/>
        </a:p>
      </dsp:txBody>
      <dsp:txXfrm>
        <a:off x="345590" y="3462488"/>
        <a:ext cx="1615429" cy="646171"/>
      </dsp:txXfrm>
    </dsp:sp>
    <dsp:sp modelId="{43711C73-9B7B-4660-AFC0-4D581BB1E942}">
      <dsp:nvSpPr>
        <dsp:cNvPr id="0" name=""/>
        <dsp:cNvSpPr/>
      </dsp:nvSpPr>
      <dsp:spPr>
        <a:xfrm>
          <a:off x="268796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2DA52-A9B0-48B9-AAC6-DAAD2455B2C4}">
      <dsp:nvSpPr>
        <dsp:cNvPr id="0" name=""/>
        <dsp:cNvSpPr/>
      </dsp:nvSpPr>
      <dsp:spPr>
        <a:xfrm>
          <a:off x="2243720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7-the module consumes only 12 mA during transmission</a:t>
          </a:r>
          <a:endParaRPr lang="en-US" sz="1100" kern="1200"/>
        </a:p>
      </dsp:txBody>
      <dsp:txXfrm>
        <a:off x="2243720" y="3462488"/>
        <a:ext cx="1615429" cy="646171"/>
      </dsp:txXfrm>
    </dsp:sp>
    <dsp:sp modelId="{66FAEFAF-1D51-41F5-97C9-320FE60C5505}">
      <dsp:nvSpPr>
        <dsp:cNvPr id="0" name=""/>
        <dsp:cNvSpPr/>
      </dsp:nvSpPr>
      <dsp:spPr>
        <a:xfrm>
          <a:off x="458609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8180F-2BC5-467E-86B9-98B46B5DC662}">
      <dsp:nvSpPr>
        <dsp:cNvPr id="0" name=""/>
        <dsp:cNvSpPr/>
      </dsp:nvSpPr>
      <dsp:spPr>
        <a:xfrm>
          <a:off x="4141850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8-And the best part is that it consumes only 26 µA in standby mode and 900 nA in power down mode.</a:t>
          </a:r>
          <a:endParaRPr lang="en-US" sz="1100" kern="1200"/>
        </a:p>
      </dsp:txBody>
      <dsp:txXfrm>
        <a:off x="4141850" y="3462488"/>
        <a:ext cx="1615429" cy="646171"/>
      </dsp:txXfrm>
    </dsp:sp>
    <dsp:sp modelId="{A9BD1FB2-7B56-4923-8089-1422A30F4F4F}">
      <dsp:nvSpPr>
        <dsp:cNvPr id="0" name=""/>
        <dsp:cNvSpPr/>
      </dsp:nvSpPr>
      <dsp:spPr>
        <a:xfrm>
          <a:off x="648422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F29EA-70F7-418F-902E-2E37B50B7FD4}">
      <dsp:nvSpPr>
        <dsp:cNvPr id="0" name=""/>
        <dsp:cNvSpPr/>
      </dsp:nvSpPr>
      <dsp:spPr>
        <a:xfrm>
          <a:off x="6039979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9-</a:t>
          </a:r>
          <a:r>
            <a:rPr lang="en-US" sz="1100" b="0" i="0" kern="1200"/>
            <a:t>Communication Range800+ m (line of sight)</a:t>
          </a:r>
          <a:endParaRPr lang="en-US" sz="1100" kern="1200"/>
        </a:p>
      </dsp:txBody>
      <dsp:txXfrm>
        <a:off x="6039979" y="3462488"/>
        <a:ext cx="1615429" cy="64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7/13/2023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7/13/2023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7/13/2023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/>
              <a:t>NRF24L01 module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1DD00-3170-5053-47FD-568434E1C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58" r="-1" b="1990"/>
          <a:stretch/>
        </p:blipFill>
        <p:spPr>
          <a:xfrm>
            <a:off x="1370012" y="1701797"/>
            <a:ext cx="9753600" cy="4462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96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5873122384323549821">
            <a:hlinkClick r:id="" action="ppaction://media"/>
            <a:extLst>
              <a:ext uri="{FF2B5EF4-FFF2-40B4-BE49-F238E27FC236}">
                <a16:creationId xmlns:a16="http://schemas.microsoft.com/office/drawing/2014/main" id="{273D6EC7-4A66-721D-536C-6599C1F1DB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65413" y="-2665416"/>
            <a:ext cx="6858002" cy="12188827"/>
          </a:xfrm>
        </p:spPr>
      </p:pic>
    </p:spTree>
    <p:extLst>
      <p:ext uri="{BB962C8B-B14F-4D97-AF65-F5344CB8AC3E}">
        <p14:creationId xmlns:p14="http://schemas.microsoft.com/office/powerpoint/2010/main" val="3253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NRF Module?</a:t>
            </a:r>
          </a:p>
        </p:txBody>
      </p:sp>
      <p:graphicFrame>
        <p:nvGraphicFramePr>
          <p:cNvPr id="4" name="TextBox 6">
            <a:extLst>
              <a:ext uri="{FF2B5EF4-FFF2-40B4-BE49-F238E27FC236}">
                <a16:creationId xmlns:a16="http://schemas.microsoft.com/office/drawing/2014/main" id="{DAE01882-4C96-4B04-4F37-E9213FF7D6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409152"/>
              </p:ext>
            </p:extLst>
          </p:nvPr>
        </p:nvGraphicFramePr>
        <p:xfrm>
          <a:off x="2284412" y="1752600"/>
          <a:ext cx="8001000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36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Immunity Against Interference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8A5D-8E98-7E26-030D-6943DDDA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2209800"/>
            <a:ext cx="5078677" cy="3962400"/>
          </a:xfrm>
        </p:spPr>
        <p:txBody>
          <a:bodyPr>
            <a:normAutofit/>
          </a:bodyPr>
          <a:lstStyle/>
          <a:p>
            <a:r>
              <a:rPr lang="en-US" dirty="0"/>
              <a:t>Operate on 2.4 GHZ To 2.525 GHZ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have a 125 available </a:t>
            </a:r>
            <a:r>
              <a:rPr lang="en-US" dirty="0" err="1"/>
              <a:t>cahnnel</a:t>
            </a:r>
            <a:endParaRPr lang="en-US" dirty="0"/>
          </a:p>
        </p:txBody>
      </p:sp>
      <p:pic>
        <p:nvPicPr>
          <p:cNvPr id="4098" name="Picture 2" descr="nRF24L01+ Wireless Transceiver 2.4GHz 125 RF Channels 1MHz Spacing">
            <a:extLst>
              <a:ext uri="{FF2B5EF4-FFF2-40B4-BE49-F238E27FC236}">
                <a16:creationId xmlns:a16="http://schemas.microsoft.com/office/drawing/2014/main" id="{D4AFAAD5-8D46-593D-70C2-0C76BFA48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0212" y="1706880"/>
            <a:ext cx="4145189" cy="446532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2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427160"/>
          </a:xfrm>
        </p:spPr>
        <p:txBody>
          <a:bodyPr/>
          <a:lstStyle/>
          <a:p>
            <a:r>
              <a:rPr lang="en-US" dirty="0"/>
              <a:t>nRF24L01+ Automatic Packet Handling</a:t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 descr="nRF24L01+ Transceiver Working Packet Transmission">
            <a:extLst>
              <a:ext uri="{FF2B5EF4-FFF2-40B4-BE49-F238E27FC236}">
                <a16:creationId xmlns:a16="http://schemas.microsoft.com/office/drawing/2014/main" id="{010933EE-5F20-0D8B-FB6D-32F2129D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2" y="2667000"/>
            <a:ext cx="7543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427160"/>
          </a:xfrm>
        </p:spPr>
        <p:txBody>
          <a:bodyPr/>
          <a:lstStyle/>
          <a:p>
            <a:r>
              <a:rPr lang="en-US" dirty="0"/>
              <a:t>nRF24L01+ Automatic Packet Handling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 descr="nRF24L01+ Transceiver Working Packet Transmission Data Lost">
            <a:extLst>
              <a:ext uri="{FF2B5EF4-FFF2-40B4-BE49-F238E27FC236}">
                <a16:creationId xmlns:a16="http://schemas.microsoft.com/office/drawing/2014/main" id="{29ACF8E0-8A32-C171-DC33-F2FDBDA7E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79" y="2659224"/>
            <a:ext cx="7543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9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427160"/>
          </a:xfrm>
        </p:spPr>
        <p:txBody>
          <a:bodyPr/>
          <a:lstStyle/>
          <a:p>
            <a:r>
              <a:rPr lang="en-US" dirty="0"/>
              <a:t>nRF24L01+ Automatic Packet Handling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 descr="nRF24L01+ Transceiver Working Packet Transmission Acknowledgement Lost">
            <a:extLst>
              <a:ext uri="{FF2B5EF4-FFF2-40B4-BE49-F238E27FC236}">
                <a16:creationId xmlns:a16="http://schemas.microsoft.com/office/drawing/2014/main" id="{505B0735-5138-1D4E-0016-DE8D6E7D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2" y="2667000"/>
            <a:ext cx="7543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17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stm32 communicate with </a:t>
            </a:r>
            <a:r>
              <a:rPr lang="en-US" dirty="0" err="1"/>
              <a:t>Nrf</a:t>
            </a:r>
            <a:r>
              <a:rPr lang="en-US" dirty="0"/>
              <a:t> Module?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8A5D-8E98-7E26-030D-6943DDDA4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812803"/>
          </a:xfrm>
        </p:spPr>
        <p:txBody>
          <a:bodyPr/>
          <a:lstStyle/>
          <a:p>
            <a:r>
              <a:rPr lang="en-US" dirty="0"/>
              <a:t>SPI</a:t>
            </a:r>
            <a:r>
              <a:rPr lang="en-US" sz="2800" dirty="0"/>
              <a:t> communication protocol</a:t>
            </a:r>
            <a:endParaRPr lang="en-US" dirty="0"/>
          </a:p>
        </p:txBody>
      </p:sp>
      <p:pic>
        <p:nvPicPr>
          <p:cNvPr id="2050" name="Picture 2" descr="Basics of the SPI Communication Protocol">
            <a:extLst>
              <a:ext uri="{FF2B5EF4-FFF2-40B4-BE49-F238E27FC236}">
                <a16:creationId xmlns:a16="http://schemas.microsoft.com/office/drawing/2014/main" id="{D75CC7B5-925E-74EA-0239-CBF2210DB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819400"/>
            <a:ext cx="69151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RF24L01+ Wireless Transceiver Module">
            <a:extLst>
              <a:ext uri="{FF2B5EF4-FFF2-40B4-BE49-F238E27FC236}">
                <a16:creationId xmlns:a16="http://schemas.microsoft.com/office/drawing/2014/main" id="{DF2E8EE3-254D-DD13-8F9E-4EA8824D1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07027" y="3633786"/>
            <a:ext cx="17335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lue Pill Starter Kit (STM32F103) — Mecrisp Stellaris Unofficial 1.0  documentation">
            <a:extLst>
              <a:ext uri="{FF2B5EF4-FFF2-40B4-BE49-F238E27FC236}">
                <a16:creationId xmlns:a16="http://schemas.microsoft.com/office/drawing/2014/main" id="{11AD5BF7-5AAD-01FB-4EFC-D42861EF6A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65998" y="3424237"/>
            <a:ext cx="3448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DA32BDF-AFB1-E614-B1A8-F26FFFBE22B6}"/>
              </a:ext>
            </a:extLst>
          </p:cNvPr>
          <p:cNvSpPr/>
          <p:nvPr/>
        </p:nvSpPr>
        <p:spPr>
          <a:xfrm>
            <a:off x="4082611" y="3348232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58E71F5-CA82-9F5B-8A6C-3C1CB2247EF5}"/>
              </a:ext>
            </a:extLst>
          </p:cNvPr>
          <p:cNvSpPr/>
          <p:nvPr/>
        </p:nvSpPr>
        <p:spPr>
          <a:xfrm>
            <a:off x="4061066" y="3863062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0E2C5D8-5856-B9E9-C615-8CD237146FD1}"/>
              </a:ext>
            </a:extLst>
          </p:cNvPr>
          <p:cNvSpPr/>
          <p:nvPr/>
        </p:nvSpPr>
        <p:spPr>
          <a:xfrm>
            <a:off x="4052011" y="4339639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B1D972A-50F2-3E49-A19F-FC43AC493804}"/>
              </a:ext>
            </a:extLst>
          </p:cNvPr>
          <p:cNvSpPr/>
          <p:nvPr/>
        </p:nvSpPr>
        <p:spPr>
          <a:xfrm>
            <a:off x="4052011" y="4816216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A815F8-3515-4A73-2093-B2CC008F9064}"/>
              </a:ext>
            </a:extLst>
          </p:cNvPr>
          <p:cNvSpPr txBox="1"/>
          <p:nvPr/>
        </p:nvSpPr>
        <p:spPr>
          <a:xfrm>
            <a:off x="5599033" y="2924357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C8D411-87F1-DD52-24CE-9FC1A97E3A91}"/>
              </a:ext>
            </a:extLst>
          </p:cNvPr>
          <p:cNvSpPr txBox="1"/>
          <p:nvPr/>
        </p:nvSpPr>
        <p:spPr>
          <a:xfrm>
            <a:off x="5599033" y="3457681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MISO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0A9EE0-2B5A-563B-34CD-1D342A2AA6DE}"/>
              </a:ext>
            </a:extLst>
          </p:cNvPr>
          <p:cNvSpPr txBox="1"/>
          <p:nvPr/>
        </p:nvSpPr>
        <p:spPr>
          <a:xfrm>
            <a:off x="5608088" y="3978569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B76A1-D20A-2B0E-0BF0-E195AB917D8D}"/>
              </a:ext>
            </a:extLst>
          </p:cNvPr>
          <p:cNvSpPr txBox="1"/>
          <p:nvPr/>
        </p:nvSpPr>
        <p:spPr>
          <a:xfrm>
            <a:off x="5590949" y="4444415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EDDDDEB-7791-DDB1-181B-D95FEDDDEA86}"/>
              </a:ext>
            </a:extLst>
          </p:cNvPr>
          <p:cNvSpPr txBox="1">
            <a:spLocks/>
          </p:cNvSpPr>
          <p:nvPr/>
        </p:nvSpPr>
        <p:spPr>
          <a:xfrm>
            <a:off x="1674812" y="1476822"/>
            <a:ext cx="3732529" cy="88900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Stm32 is the master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935F092-E051-1EF2-9C17-ACAA48283FDD}"/>
              </a:ext>
            </a:extLst>
          </p:cNvPr>
          <p:cNvSpPr txBox="1">
            <a:spLocks/>
          </p:cNvSpPr>
          <p:nvPr/>
        </p:nvSpPr>
        <p:spPr>
          <a:xfrm>
            <a:off x="7313612" y="1440539"/>
            <a:ext cx="3594969" cy="88900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Nrf</a:t>
            </a:r>
            <a:r>
              <a:rPr lang="en-US" dirty="0"/>
              <a:t> is the slave</a:t>
            </a:r>
          </a:p>
        </p:txBody>
      </p:sp>
    </p:spTree>
    <p:extLst>
      <p:ext uri="{BB962C8B-B14F-4D97-AF65-F5344CB8AC3E}">
        <p14:creationId xmlns:p14="http://schemas.microsoft.com/office/powerpoint/2010/main" val="42766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895329" cy="944563"/>
          </a:xfrm>
        </p:spPr>
        <p:txBody>
          <a:bodyPr/>
          <a:lstStyle/>
          <a:p>
            <a:r>
              <a:rPr lang="en-US" dirty="0"/>
              <a:t>How STM32 Tell </a:t>
            </a:r>
            <a:r>
              <a:rPr lang="en-US" dirty="0" err="1"/>
              <a:t>Nrf</a:t>
            </a:r>
            <a:r>
              <a:rPr lang="en-US" dirty="0"/>
              <a:t> To Transmit Or Receive A Message?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E6229-4DDD-BF7A-F399-79CA3D3A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524000"/>
            <a:ext cx="8381999" cy="281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967B8-F4EF-3CF8-2A0B-79ED9E19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4572000"/>
            <a:ext cx="8381999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8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263</TotalTime>
  <Words>153</Words>
  <Application>Microsoft Office PowerPoint</Application>
  <PresentationFormat>Custom</PresentationFormat>
  <Paragraphs>26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Tech 16x9</vt:lpstr>
      <vt:lpstr>NRF24L01 module</vt:lpstr>
      <vt:lpstr>Why NRF Module?</vt:lpstr>
      <vt:lpstr>Immunity Against Interference</vt:lpstr>
      <vt:lpstr>nRF24L01+ Automatic Packet Handling </vt:lpstr>
      <vt:lpstr>nRF24L01+ Automatic Packet Handling </vt:lpstr>
      <vt:lpstr>nRF24L01+ Automatic Packet Handling </vt:lpstr>
      <vt:lpstr>How stm32 communicate with Nrf Module?</vt:lpstr>
      <vt:lpstr>PowerPoint Presentation</vt:lpstr>
      <vt:lpstr>How STM32 Tell Nrf To Transmit Or Receive A Message?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Veichle To Everything</dc:title>
  <dc:creator>Mark Louize</dc:creator>
  <cp:lastModifiedBy>es-Abanoubibrahim2023</cp:lastModifiedBy>
  <cp:revision>10</cp:revision>
  <dcterms:created xsi:type="dcterms:W3CDTF">2023-07-12T10:08:21Z</dcterms:created>
  <dcterms:modified xsi:type="dcterms:W3CDTF">2023-07-13T01:21:40Z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